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sldIdLst>
    <p:sldId id="258" r:id="rId2"/>
    <p:sldId id="259" r:id="rId3"/>
    <p:sldId id="513" r:id="rId4"/>
    <p:sldId id="514" r:id="rId5"/>
    <p:sldId id="261" r:id="rId6"/>
    <p:sldId id="468" r:id="rId7"/>
    <p:sldId id="482" r:id="rId8"/>
    <p:sldId id="510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511" r:id="rId23"/>
    <p:sldId id="496" r:id="rId24"/>
    <p:sldId id="497" r:id="rId25"/>
    <p:sldId id="498" r:id="rId26"/>
    <p:sldId id="499" r:id="rId27"/>
    <p:sldId id="500" r:id="rId28"/>
    <p:sldId id="501" r:id="rId29"/>
    <p:sldId id="502" r:id="rId30"/>
    <p:sldId id="512" r:id="rId31"/>
    <p:sldId id="473" r:id="rId32"/>
    <p:sldId id="503" r:id="rId33"/>
    <p:sldId id="504" r:id="rId34"/>
    <p:sldId id="505" r:id="rId35"/>
    <p:sldId id="506" r:id="rId36"/>
    <p:sldId id="507" r:id="rId37"/>
    <p:sldId id="508" r:id="rId38"/>
    <p:sldId id="509" r:id="rId39"/>
    <p:sldId id="2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3F5"/>
    <a:srgbClr val="E8E6DF"/>
    <a:srgbClr val="003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7" autoAdjust="0"/>
    <p:restoredTop sz="76155" autoAdjust="0"/>
  </p:normalViewPr>
  <p:slideViewPr>
    <p:cSldViewPr snapToGrid="0">
      <p:cViewPr varScale="1">
        <p:scale>
          <a:sx n="58" d="100"/>
          <a:sy n="58" d="100"/>
        </p:scale>
        <p:origin x="763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9.449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4-02T03:36:49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16114 1187 0,'0'28'313,"0"198"-298,0-197 1,0-1-16,0 0 15,0 0 48,0 29 31,0-1-79,0 1-15,0-29 16,0 29 0,0-29-1</inkml:trace>
  <inkml:trace contextRef="#ctx0" brushRef="#br0" timeOffset="8122.94">16735 1300 0,'-56'0'172,"28"0"-157,-1 0 1,1 0 47,28 56 171,0 29-218,0-28-1,0 28-15,0-57 16,28 28-1,1-27 1,-29-1 0,28 0-1,-28 0 1,28 1 0,0-29-1,29 28 1,0 0-1,-1 0 1,-28-28 203,29-28-204,-57 0 48,0-29-16,-57 1-16,57-29 16,0 57-31,0-29-16,-28 57 15,28-28-15,-28 0 16,-29-85-1,29 84 1,-29 29 78,29-28-63,0 28 0,0-28-15,-1 28-16,1-28 16,-28 28 155</inkml:trace>
  <inkml:trace contextRef="#ctx0" brushRef="#br0" timeOffset="9341.4">17329 1554 0</inkml:trace>
  <inkml:trace contextRef="#ctx0" brushRef="#br0" timeOffset="11715.94">17951 1300 0,'-28'-28'156,"-1"28"-124,-27 0-17,28 0-15,-57 0 32,57 0 108,28 28-124,0 0-16,0 0 31,0 29-15,0-29-1,0 29 1,0-29 0,0 29-1,0-29-15,0 0 16,0 57 15,0-57-15,28 0-1,-28 1-15,28-29 78,0 28-62,1 0-16,-1 0 31,28-28-15,-27-28 78,27-28-63,1-29-31,-1 57 31,-56-29 47,0-28-62,0 57 0,0 0-1,0-29 1,0 29-16,0 0 109,-56-1-93,-57-55-1,84 55 1,1 1 0,-28 0 171,-1 28-171</inkml:trace>
  <inkml:trace contextRef="#ctx0" brushRef="#br0" timeOffset="13418.56">24001 904 0</inkml:trace>
  <inkml:trace contextRef="#ctx0" brushRef="#br0" timeOffset="16386.61">18375 1724 0,'0'-28'0,"57"-1"31</inkml:trace>
  <inkml:trace contextRef="#ctx0" brushRef="#br0" timeOffset="18620.45">19025 1328 0,'-56'0'203,"56"57"-78,-29-1-109,29-27 15,0-1-15,0 0-1,0 57 32,0-57-31,85 57-1,-28-29 1,-57 1 0,56-29-1,-27 0 1,-1 1 15,0-29 0,0 0 204,1 0-220,-1 0 1,28 0 0,-56-57 140,0 29-141,29-29 1,-58-27 125,-27-86-126,28 114-15,-1 27 16,1 1 0,28 0-1,-28-1 63,-29 29-46,57-28-17,-28 28 48</inkml:trace>
  <inkml:trace contextRef="#ctx0" brushRef="#br0" timeOffset="19464.15">19647 1583 0</inkml:trace>
  <inkml:trace contextRef="#ctx0" brushRef="#br0" timeOffset="22666.37">20354 1470 0,'0'-29'250,"-28"86"-235,-1-57-15,29 28 16,0 0 0,0 1 62,0-1-63,0 28 17,0 1-1,29 28-16,-1-57 1,57-28 62,-57 28-31,29 0-16,-29-28-15,0 0 0,0 0-16,1 0 0,-1 0 15,28 0 48,1 0 46,-29-56-93,1-29 15,-29 57-15,28 0-1,-28-1 48,0 1-16,-57-28-16,1 56-16,27-29 1,1 1 31,0 28-16,0 0-15,-1-28-1,1 28 1,0-28 0,-57-1 46,57 29 32,-1 0-78,1-28-16,28 0 15,-56-1-15</inkml:trace>
  <inkml:trace contextRef="#ctx0" brushRef="#br0" timeOffset="26493.71">21513 1102 0,'-28'57'141,"28"84"-110,0-28-31,-29 28 16,-27 114 0,-1-142-1,29-57 95,28-27-95,0-1-15,0 0 16,-28 29 15,-29 84 0</inkml:trace>
  <inkml:trace contextRef="#ctx0" brushRef="#br0" timeOffset="30024.13">22446 1441 0,'0'-28'125,"-28"0"-109,-29-1-16,57 1 15,-85 0 1,29 0 46,-1 28-46,57-29 15,-28 29 172,28 29-171,0-1-17,0 28 1,0-27 0,0-1 15,0 0-16,0 1 1,0-1 0,28-28-1,0 56 1,-28 29 0,0-57-16,29 29 15,-29-29-15,0 0 16,0 1-1,0-1 1,0 0 172,28 0-173,29 29-15,27 0 31,-27-29-15,-1 0 0,-27 0-1,-1 1 1,0-29 15,-28 28 16,57 28-31,-57 57 15,0-56-15,-57-57 140,-56 0-141,85 0-15,0 0 32,-29 0-17,29 0 48,28-28 46,-28-1-93,-29 29-1,57-28 17,-28 0-1,28 0 0,0-29 0,0-56-15,0 85 78,0 0-79,0-29-15,0 29 32,0-1-17,28 1 95,-28 0-1,0-57-93,28 29-1,-28-1 1,29 29 15,-29 0 172,0-29-187,0 1 31,28-29-32,-28 56 126,0 1-125</inkml:trace>
  <inkml:trace contextRef="#ctx0" brushRef="#br0" timeOffset="45020.84">20399 4894 0,'0'-26'31,"0"52"125,0 80-140,0-79 15,0 78-15,0 54-1,0 53 1,0-159 0,0-53-16,0 79 15,0-52 1</inkml:trace>
  <inkml:trace contextRef="#ctx0" brushRef="#br0" timeOffset="50365.18">19579 4921 0,'0'79'250,"0"53"-235,0-79 1,0 27 0,0-54-1,0-26-15</inkml:trace>
  <inkml:trace contextRef="#ctx0" brushRef="#br0" timeOffset="55426.41">7152 5031 0</inkml:trace>
  <inkml:trace contextRef="#ctx0" brushRef="#br0" timeOffset="55629.5">7152 5031 0</inkml:trace>
  <inkml:trace contextRef="#ctx0" brushRef="#br0" timeOffset="55801.32">7152 5031 0</inkml:trace>
  <inkml:trace contextRef="#ctx0" brushRef="#br0" timeOffset="61955.99">5965 4607 0,'56'0'110,"-27"282"-95,-29-140 1,0 27 0,0 1-1,0-142 1</inkml:trace>
  <inkml:trace contextRef="#ctx0" brushRef="#br0" timeOffset="64330.42">6643 4748 0,'0'-28'141,"0"0"-79,-56 28 126,-1 84-172,57 1 46,-28 0-46,28-57-1,0 57 17,0-28-17,0-29 1,0 0-1,0 0 1,56 29 0,-27 28-1,56-29 1,-85-28 0,0-112 155,56-58-155,-28 114 0,1 0-1,-29 0 32,28 28 0,-28-57-16,28 29-15,0-29 0,1 29-1,-29 0 1,0-1-1,28-55 1,-28 27 0,0 29 171,-28 28-140,-29-28-31,-28 28-1,57-29 1,0 29 0,-29 0-1</inkml:trace>
  <inkml:trace contextRef="#ctx0" brushRef="#br0" timeOffset="65017.88">7350 4861 0</inkml:trace>
  <inkml:trace contextRef="#ctx0" brushRef="#br0" timeOffset="67564.03">7859 4522 0,'0'28'172,"0"57"-141,0-28-31,0-1 32,0-28-1,0 1-16,0-1-15,0 0 16,0 29 0,0-29-16,0 0 15,0 1 17,0 27 155,0-28-171,0 57 202,0-28-202,0-29 0,0 0 109</inkml:trace>
  <inkml:trace contextRef="#ctx0" brushRef="#br0" timeOffset="68642.17">8368 5087 0</inkml:trace>
  <inkml:trace contextRef="#ctx0" brushRef="#br0" timeOffset="70375.86">8650 4974 0,'29'0'172,"-29"85"-157,0-28-15,0-29 16,0 57 15,0-57-31,0 0 16,0 0 77,0 1-61,56-29 15,-28 0-32,-28 28-15,29-28 78,27-57-31,86-84-31,-114 85-1,0 27 1,-28 1 78,0-57-79,0 57-15,0 0 16,0-1-16,0 1 78,-28 0-47,0 28-15,-29 0 0,29-28-1,0 28 63,-29 28-62,29-28 0,28 28 31</inkml:trace>
  <inkml:trace contextRef="#ctx0" brushRef="#br0" timeOffset="70875.75">9272 5003 0</inkml:trace>
  <inkml:trace contextRef="#ctx0" brushRef="#br0" timeOffset="72672.34">9781 4720 0,'0'85'234,"0"-29"-218,0-28-16,0 57 15,0-56 1,28 27-1,1-56 17,-29 57-17,28-1 1,0 29-16,1-57 16,-1-28-1,0 0 188,0 0-187,-28-56 15,29-29-15,-1 28-16,-28 29 15,0 0 1,28 28 0,-28-57 46,0 29-31,0 0 32,0-29-47,0 29-1,0 0 1,-28-29 31,0 29-32,-1 28 1,1 0 0,0-28-1,0 28 16,-1 0 16</inkml:trace>
  <inkml:trace contextRef="#ctx0" brushRef="#br0" timeOffset="73703.35">10827 4381 0,'-28'56'109,"0"199"-93,-1 56 15,1-85-15,28-113-16,-28-57 15,-29 114 1</inkml:trace>
  <inkml:trace contextRef="#ctx0" brushRef="#br0" timeOffset="75827.7">11421 4692 0,'0'141'156,"0"-85"-140,0 1-16,0 0 31,0-29-15,0 57 187,0 56-188,28-141-15,-28 85 16</inkml:trace>
  <inkml:trace contextRef="#ctx0" brushRef="#br0" timeOffset="78530.19">12014 4437 0,'0'29'281,"0"84"-266,0-85 1,0 0 0,-28 57 15,28-29-15,-28 1-1,0-29 1,28 0-1,-29 57 1,29-56 0,0 27-1,0-28 17,0 29-17,0 28 1,0-29-1,0-28 17,85 1-17,-85-1 1,85 0 0,-57-28-1,29 28 16,-29-28 1,0 0-17,29 0 1,-29-28 203,0-85-204,-28 85 1,0-29 0,0 29-1,0 0 1,0 0 93,0-29-93,-28 57 46,0-28-46,0 28 0,-1 0 46,-27 0-15,28 0 0,-1 0-32,1 0 17,-29 0-1,29 0 0,-28 0 32,27 0-48</inkml:trace>
  <inkml:trace contextRef="#ctx0" brushRef="#br0" timeOffset="82654.34">20948 12916 0,'28'0'31,"0"0"-15,0 0-1,29 0 1,-29 0-16,0 0 15,1 0 1,-1 0 0,29 57-1,-1 113 17,-28-142-17,29 57 1,-57-57-1,28 0 79,0 29-63,-28-29 63,29 0-78,-29 0 15,0 1 32,28 56-48</inkml:trace>
  <inkml:trace contextRef="#ctx0" brushRef="#br0" timeOffset="84513.25">21994 12945 0,'0'-29'47,"0"58"187,0-1-218,0 0-16,0 1 0,0-1 16,0 28-1,0-27 1,28 27 15,28-28-15,1 1 46,-1-29 1,-27 28-48,-1-28-15,0 0 16,29 0 78,-1-85-63,-56 57-31,29-57 16,-1 0-1,0 85-15,-28-28 63,-85 0-32,57-29-15,-57 29-1,57 28 1,-29 0 15,29 0-15,-57-28 15,57 28 141</inkml:trace>
  <inkml:trace contextRef="#ctx0" brushRef="#br0" timeOffset="85622.43">22757 12888 0,'28'0'47,"0"0"-32</inkml:trace>
  <inkml:trace contextRef="#ctx0" brushRef="#br0" timeOffset="87434.46">22955 12549 0,'56'0'140,"142"0"-109,-170 28 1,1 1 15,-1-1-32,0 0-15,-28 57 78,0-57-62,0 29 156,-28-57-47,0 0 15,-29 0-124,1 28 0,-29-28 46,141 0 94,57 0-140,-56 0 0,56 0-1,0 56 17,28 1-17,-112-57 1,-1 0-16,0 28 15,-28-56 220</inkml:trace>
  <inkml:trace contextRef="#ctx0" brushRef="#br0" timeOffset="87934.32">23633 12436 0,'0'0'0,"28"0"16</inkml:trace>
  <inkml:trace contextRef="#ctx0" brushRef="#br0" timeOffset="89246.42">24029 12069 0,'0'113'188,"0"84"-172,0-112-1,0-28 16,56-29-15,1 0 0,0-28 93,84-28-93,-113 0-16,-28 0 62,28-1-46,-28-27 15,0-86 0,0 114-15,0-28-16,-28 27 62,-57 1-46,57 28 31,-85-56-31,56 27 15,1 1-16,-1 28 17</inkml:trace>
  <inkml:trace contextRef="#ctx0" brushRef="#br0" timeOffset="90058.71">24623 12153 0,'28'-28'94</inkml:trace>
  <inkml:trace contextRef="#ctx0" brushRef="#br0" timeOffset="91496.02">24849 11758 0,'0'84'188,"28"1"-173,-28-57-15,28 29 32,1-29-17,-1 1 1,57-1-1,-29 0 48,-28 0-47,1-28 15,-1 0-16,-56 0 79,-85 0-78,56-28-1,29 28 17,28-28-32,-57 0 15,29-29 1,0 57-16,-29-57 16,1 29 30,27 28-30,-84-28 0,57-29-1,-1 29 1,29 28 0,0 0-1,-1-28 1,1 0 218</inkml:trace>
  <inkml:trace contextRef="#ctx0" brushRef="#br0" timeOffset="92620.61">25471 11560 0,'0'141'109,"0"142"-93,0-170-16,0-57 16,0 170-1,0-197 1,0 56-16,0-57 203</inkml:trace>
  <inkml:trace contextRef="#ctx0" brushRef="#br0" timeOffset="93839.19">25866 11899 0,'0'141'141,"0"227"-110,0-255-15,29 28 15,-1-113 47,-28 29-62,28-29 46,-28-169 32</inkml:trace>
  <inkml:trace contextRef="#ctx0" brushRef="#br0" timeOffset="95823.02">26262 11842 0,'0'57'235,"0"56"-220,0 0 48,0 85-32,0-113 0,0-57-15,0 57-1,0-29 1,57 1 0,-29-29-1,0 0-15,1-28 16,-1 29-16,0-29 16,0 0-16,1 28 15,-58-56 204,29-114-203,0 114-1,0-57 1,0 0-16,0 29 0,0-1 15,0 1 1,0-1 31,-28 29 94,-28 28-79,27 0-46,1 0-16,0 0 0,-1 0 15,1 0 17,-28 0-17,27 0 16</inkml:trace>
  <inkml:trace contextRef="#ctx0" brushRef="#br0" timeOffset="115398.83">21202 17891 0,'-28'113'109,"141"113"-93,-85-141-16,29 0 15,-29-57-15,-28 0 16,0 29-1,0-1 126,28 1-32,-28-1-93,28-27 203,29-29-204,0 28-15,-29 0 16,0-28 0</inkml:trace>
  <inkml:trace contextRef="#ctx0" brushRef="#br0" timeOffset="118054.36">22191 17891 0,'-56'0'110,"-1"0"-64,1 0-30,28 0-16,-57 0 31,56 0 63,1 0 140,28 85-155,0 56-64,0-113-15,0 29 16,0-29 15,0 29 16,28-1-31,142 57 15,-57-85-16,-56-28-15,-1 57 16,-27-29-16,-1-28 16,0 29-16,0-29 15,29 28-15,-29-28 16,0 0 0,1 28-1,-1-28 188,0 0-187,0-85 0,-28 0 15,29 57-16,-29 0 142,-85-57-142,57 29-15,-29-1 16,29 57 0,0-28-1,-1 28 16,1-28-15,0-1 0,0 1-16,-1 28 15,1-28-15,0 28 32,-29-57-17,57 29-15,-56-29 16,27 1-1</inkml:trace>
  <inkml:trace contextRef="#ctx0" brushRef="#br0" timeOffset="119522.71">23040 17919 0</inkml:trace>
  <inkml:trace contextRef="#ctx0" brushRef="#br0" timeOffset="123006.4">23266 17213 0,'0'-29'281,"28"29"-141,0 0-124,0 0 0,29 29-1,0-1 1,-29-28 78,0 0-63,29 56-15,27-27 15,-55-29-16,-1 0-15,0 28 16,1 0 0,-1 0-1,0-28 17,-28 85 30,0-56-31,0-1 32,-28-28 77,0 0-77,-1 0 140,86 0 188,56-28-360,-85 28-15,0-29 15,29 29 0,-29 0 16,57 0-31,-28 0 62,112 0-47,-169 29-31,28-29 31,-28 56 0,29 1-15,-29-1 0,0-28-1,0 1-15,0 27 16,0-28 15,-29 29-15,1-29-1,0 29 1,-29-57 0,29 56-16,0-27 15,-29-1-15,29 0 16,-57 0 0,57-28-16,0 29 15,-1-29 16,1 0 32</inkml:trace>
  <inkml:trace contextRef="#ctx0" brushRef="#br0" timeOffset="123631.25">25103 17071 0</inkml:trace>
  <inkml:trace contextRef="#ctx0" brushRef="#br0" timeOffset="125084.03">25584 16534 0,'0'0'16,"-29"0"31,1 0-31,0 0 30,-142 113-30,57 0 0,-28 85-1,113-141 1,-1 28-16,29 28 16,0-57 15,0 1-31,0-29 15,0 0 48,113 0-16,114-28-32,-30 0-15,-140 0 16,169 0 0,-141 0-1,-28 0 1,27 0-16,-55-28 62,-29-85-46,0-56 0,0-86-1,0 170 1,0 57 62,0 0-62,0-29-1,-29 1 17,1 56 14,-28 0-30,27 0 15,-84-28-15,57 28 0,27-29-1</inkml:trace>
  <inkml:trace contextRef="#ctx0" brushRef="#br0" timeOffset="125708.74">26686 16478 0</inkml:trace>
  <inkml:trace contextRef="#ctx0" brushRef="#br0" timeOffset="126911.58">26997 16139 0,'0'-29'15,"0"1"-15,-56 0 125,-57 141-109,84-28-16,1-29 16,28 29-1,0-57 1,0 0 0,0 1-1,0-1 1,0 0-16,28 1 15,1-29 32,140 28-31,-141-28-16,1 0 16,56 0-1,-29 0 16,1 0-15,-29-28 15,57-57-15,-85 56-16,0-27 16,0 28-16,28-29 15,29-56 1,-57 85-16,0-29 15,0 29 17,0 0-17,0 0 1,0-1 0,0 1-1,-85 28 16,56 0 32,-55 0-47,27 0-1,1 0 1</inkml:trace>
  <inkml:trace contextRef="#ctx0" brushRef="#br0" timeOffset="127864.48">27619 15517 0,'28'0'47,"57"169"-31,-85 29 0,113 0-16,-28 0 15,-28-85 1,-57-28-1,0-29 1,0 29 0</inkml:trace>
  <inkml:trace contextRef="#ctx0" brushRef="#br0" timeOffset="129036.08">28467 15375 0,'0'57'484,"28"197"-468,-28-169-16,0-57 15,0 85 16,0-56-31,0-29 16,0 29-16,0-29 16,29 29-16,-29-29 15,56 57-15,-56-57 32,29 0-17</inkml:trace>
  <inkml:trace contextRef="#ctx0" brushRef="#br0" timeOffset="130957.5">29089 15036 0,'0'-28'94,"-28"28"-78,-57 57-16,-28 112 31,56-28-15,1 1-1,28-57 1,28-1 0,0-27-1,28-57 48,28 28-48,-27 0 1,56 29 15,-57-57-15,28 0 46,29 0-46,-57-28-16,1-1 16,-1-55 77,-28-1-77,0 0-16,0 28 16,0-27-1,0-1 1,-28 85 109,-57 0-94,28 0 16,29 0 234,0 28-218,-29-28-48,1 28-15,27-28 47</inkml:trace>
  <inkml:trace contextRef="#ctx0" brushRef="#br0" timeOffset="190039.67">5993 11588 0,'28'0'156,"-28"113"-141,0 57 1,0-57 0,29-28 109,-29 28-110,28-113 1,0 84 125,0-55-126</inkml:trace>
  <inkml:trace contextRef="#ctx0" brushRef="#br0" timeOffset="192226.5">6558 11645 0,'0'-57'110,"0"1"-95,-56 27 1,28 29 78,-1 29 78,29 84-157,0-85-15,0 57 16,0-29-16,29 57 15,-29-56 1,28-1 0,-28 1-1,56 56 1,1-57-16,0 29 16,-1-28-1,-28-29 1,57 0-16,-57-28 140,29-113-124,0 0-16,-29 28 16,0-84-1,57-1 1,-85 85-16,0 57 16,28-28-1,0-1 1,1 57 15,-1-113-15,-28 56-1,0 1-15,0 28 16,0-1 93,0-27-93,-28 56 0,-29-28-1,29 28 1,-57 0-1,57 0 1,0 0-16,-57 0 47,56 0-31,-27 0-1,-1 0 16,29 28 1,0-28-17,0 28 1,-1 0 46,1-28-46,0 29 125</inkml:trace>
  <inkml:trace contextRef="#ctx0" brushRef="#br0" timeOffset="193288.75">7548 11560 0</inkml:trace>
  <inkml:trace contextRef="#ctx0" brushRef="#br0" timeOffset="196053.87">7859 11277 0,'56'-28'250,"-27"28"-235,27 0 1,-28 0 0,57 28-16,-56 0 15,-1 1 16,0-29 1,0 0-17,-28 28 17,0 0 30,29 0-31,-29 1 1,0-1-17,0 0 79,-29-28 125,-27 57-204,28-57 63,56 0 329,28 0-392,-27 0 1,169 0 0,-170 0-1,0 0-15,0 0 16,1 28 15,-1-28-15,28 0-1,1 0 1,-29 28 0,0-28-1,-28 29 95,0-1-95,0 0-15,0 29 31,0 56-15,-28-113 0,28 28 15,-28 0 0,0-28 0,-1 0-15,1 0 47,-57 57-32,57-29 0,0-28-15,0 0-1,-29 0 1,-28 28 0,57-28-1,0 29 1,-1-1-1</inkml:trace>
  <inkml:trace contextRef="#ctx0" brushRef="#br0" timeOffset="196694.34">8990 11503 0</inkml:trace>
  <inkml:trace contextRef="#ctx0" brushRef="#br0" timeOffset="197709.7">9159 11079 0,'0'113'125,"85"142"-109,-57-142-1,1 85 1,27-142-16,-28 1 31,-28-29 94</inkml:trace>
  <inkml:trace contextRef="#ctx0" brushRef="#br0" timeOffset="198225.23">9753 11588 0</inkml:trace>
  <inkml:trace contextRef="#ctx0" brushRef="#br0" timeOffset="199771.73">10347 11051 0,'0'0'15,"-29"0"1,1 0 0,0 0-1,-29 0 32,-28 141 63,1 170-79,84-85-16,0-141 1,0-57 0,0 1-1,0-1 1,28 0 0,0-28-1,0 0 1,1 0 15,-1 0 47,-28-56-62,85-142-1,-57 113 1,0 57 0,29-57 15,-29 85-15,-28-28 62,28-1 0,-28-27-47,0 28-31,-56 28 31,28 0-15,-57-29-16,57 1 16,28 0-16,-29 28 15,-27 0-15,-29-28 31,57 28-15,28-29 0</inkml:trace>
  <inkml:trace contextRef="#ctx0" brushRef="#br0" timeOffset="201177.51">11082 10853 0,'-29'0'109,"29"594"-77,0-86-1,57-338-16,-57-142 17,28 1 108,-28-142-77</inkml:trace>
  <inkml:trace contextRef="#ctx0" brushRef="#br0" timeOffset="202802.16">11647 11023 0,'113'56'219,"-85"114"-203,1-142-16,-1 29 31,28-29-15,-56 0-16,0 0 15,29 57 1,-29-56-16,0 27 15,0-28 1,0 1 15,0 27 16,-29-56-31,1 0-1,-28 0 1,27 0 0,1 0 109,-28 0-110,112 0 95,-28 0-79,1 0-31,-1 0 16,0 0-1,29 0-15,27 0 31,-27 0-31,0 0 16,84-28 0,-56 28-1,-57 0 1</inkml:trace>
  <inkml:trace contextRef="#ctx0" brushRef="#br0" timeOffset="204629.97">12071 10740 0,'0'226'109,"0"113"-93,0-254-1,0 0-15,0-57 16,0 57-16,0-57 16,28-28 93,1 0-93,27 0-16,-28 0 78,29 0-63,-29-56-15,29-86 16,-29 58 0,-28 55-16,0 1 156,0 0-140,0 0 62,0-57-47,0 198 203,85 85-218,-57-57-16,-28-84 0,28 56 16,29-29-1,-57-27-15,0-29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8D156-4B2E-4C57-9C33-59F659D18680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4D7BB-47DA-46D4-B152-A08B9EBCF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4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Learn modules are part of the 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AZ-204: 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Implement Azure App Service web apps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US" dirty="0"/>
              <a:t>https://learn.microsoft.com/training/paths/create-azure-app-service-web-apps/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) learning path.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38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06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https://learn.microsoft.com/training/modules/configure-web-app-settings/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87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01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5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09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19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49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64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4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8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5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https://learn.microsoft.com/training/modules/introduction-to-azure-app-service/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https://learn.microsoft.com/training/modules/configure-web-app-settings/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1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51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36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66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https://learn.microsoft.com/training/modules/configure-web-app-settings/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7BB-47DA-46D4-B152-A08B9EBCF1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0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FB2FE78D-8856-C190-B6B5-5D868C2EF8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27A444A-D3A2-E9EE-45B2-4ADF53D14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3" y="3551986"/>
            <a:ext cx="5686955" cy="1108121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378508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FD824-E358-67D5-CDC3-74A3BA311E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340" y="3514705"/>
            <a:ext cx="6472474" cy="565091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80" b="0" i="0" spc="-51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71795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0E3C-D495-05D3-B7BB-63EAE343AF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5C158-7727-D70C-B933-BA71D0D19A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35075"/>
            <a:ext cx="11222038" cy="4816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7D717A2-A422-51B6-F4ED-1AA291F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0761"/>
            <a:ext cx="11222038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319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objectiv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7ACAD5-D45B-E72F-6496-3102500C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550542F-99B5-2164-E697-89C6F4BC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207262"/>
            <a:ext cx="12192001" cy="309562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373D85-141D-9923-C2EE-4CB92E1480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35075"/>
            <a:ext cx="11222038" cy="4816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399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0E3C-D495-05D3-B7BB-63EAE343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5C158-7727-D70C-B933-BA71D0D19A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235075"/>
            <a:ext cx="11222038" cy="4816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7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|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B3E-4E72-0D48-DEE7-436F544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D685E-044E-3CD4-5578-572CE4E50B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506084"/>
            <a:ext cx="11222038" cy="4524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C70EA8-226C-026D-3799-31B69250A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98538"/>
            <a:ext cx="11222038" cy="425450"/>
          </a:xfrm>
        </p:spPr>
        <p:txBody>
          <a:bodyPr/>
          <a:lstStyle>
            <a:lvl1pPr marL="0" indent="0">
              <a:buNone/>
              <a:defRPr lang="en-US" sz="2244" kern="1200" spc="0" baseline="0" dirty="0" smtClean="0">
                <a:solidFill>
                  <a:srgbClr val="003C6A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073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|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BECF-41DC-2410-893A-DB9187FC3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lab/exercise title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31A17C-0F99-216E-DFAC-C569CB6E38F1}"/>
              </a:ext>
            </a:extLst>
          </p:cNvPr>
          <p:cNvSpPr/>
          <p:nvPr userDrawn="1"/>
        </p:nvSpPr>
        <p:spPr>
          <a:xfrm>
            <a:off x="395187" y="1555423"/>
            <a:ext cx="5816337" cy="4383464"/>
          </a:xfrm>
          <a:prstGeom prst="roundRect">
            <a:avLst>
              <a:gd name="adj" fmla="val 5914"/>
            </a:avLst>
          </a:prstGeom>
          <a:solidFill>
            <a:srgbClr val="F4F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E5EEF9-998D-B6C1-C199-5C59EA71EC8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02393" y="1763920"/>
            <a:ext cx="5019675" cy="3762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072FF0B-2694-6C4C-C8B5-3E7663D5E7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69932" y="1763920"/>
            <a:ext cx="5019675" cy="3762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05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| K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BECF-41DC-2410-893A-DB9187FC31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summary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90E651-9BA7-18EB-DB1A-44556A25BECF}"/>
              </a:ext>
            </a:extLst>
          </p:cNvPr>
          <p:cNvSpPr/>
          <p:nvPr userDrawn="1"/>
        </p:nvSpPr>
        <p:spPr>
          <a:xfrm>
            <a:off x="5863473" y="1555423"/>
            <a:ext cx="5816337" cy="4383464"/>
          </a:xfrm>
          <a:prstGeom prst="roundRect">
            <a:avLst>
              <a:gd name="adj" fmla="val 5914"/>
            </a:avLst>
          </a:prstGeom>
          <a:solidFill>
            <a:srgbClr val="F4F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9635B2-897B-0E82-CA91-F20AED8A9E5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6610" y="1763920"/>
            <a:ext cx="5019675" cy="3762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593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2F1CD1-DE45-C853-F32D-1EB71976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80"/>
            <a:ext cx="11222610" cy="51544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72885-CE45-483C-B4F6-098C0BB67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50403"/>
            <a:ext cx="1122261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20144-5ECD-680F-E1E0-37DE7FB35BAC}"/>
              </a:ext>
            </a:extLst>
          </p:cNvPr>
          <p:cNvSpPr txBox="1"/>
          <p:nvPr userDrawn="1"/>
        </p:nvSpPr>
        <p:spPr>
          <a:xfrm>
            <a:off x="457200" y="6411853"/>
            <a:ext cx="3709956" cy="17267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563">
              <a:defRPr/>
            </a:pPr>
            <a:r>
              <a:rPr lang="en-US" sz="1122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028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2" r:id="rId5"/>
    <p:sldLayoutId id="2147483661" r:id="rId6"/>
    <p:sldLayoutId id="2147483669" r:id="rId7"/>
    <p:sldLayoutId id="214748367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74675" indent="-23495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-227013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141413" indent="-169863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376363" indent="-179388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5" Type="http://schemas.openxmlformats.org/officeDocument/2006/relationships/image" Target="../media/image18.png"/><Relationship Id="rId10" Type="http://schemas.openxmlformats.org/officeDocument/2006/relationships/image" Target="../media/image10.png"/><Relationship Id="rId19" Type="http://schemas.openxmlformats.org/officeDocument/2006/relationships/customXml" Target="../ink/ink1.xml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7169DE-E95D-FDD6-AED0-B3D218B4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44" y="2244235"/>
            <a:ext cx="5686955" cy="941796"/>
          </a:xfrm>
        </p:spPr>
        <p:txBody>
          <a:bodyPr/>
          <a:lstStyle/>
          <a:p>
            <a:r>
              <a:rPr lang="en-US" sz="2800" dirty="0"/>
              <a:t>AKS Kubernetes networking on Azure</a:t>
            </a:r>
            <a:br>
              <a:rPr lang="en-US" sz="12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9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B3455-99E7-B812-9543-6373B8A8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18" y="541827"/>
            <a:ext cx="11222610" cy="515443"/>
          </a:xfrm>
        </p:spPr>
        <p:txBody>
          <a:bodyPr/>
          <a:lstStyle/>
          <a:p>
            <a:r>
              <a:rPr lang="en-US" sz="4800" dirty="0" err="1"/>
              <a:t>Kubenet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C47B4-7C7C-F5E6-FC0E-1C520D6D1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1104698"/>
            <a:ext cx="5768840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8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B3455-99E7-B812-9543-6373B8A8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18" y="541827"/>
            <a:ext cx="11222610" cy="515443"/>
          </a:xfrm>
        </p:spPr>
        <p:txBody>
          <a:bodyPr/>
          <a:lstStyle/>
          <a:p>
            <a:r>
              <a:rPr lang="en-US" dirty="0"/>
              <a:t>Identity Everywhere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9A360-7CB4-4209-6F23-66491C22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6" y="186409"/>
            <a:ext cx="11392887" cy="6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CCA51C-AB6C-AC3C-F9D3-2F717511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4" y="18754"/>
            <a:ext cx="11895851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7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9C09B-5D80-9360-58E2-EB836C6FF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5" y="148305"/>
            <a:ext cx="12101609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95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291062-0F5E-0658-638A-22DCBE3F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" y="53047"/>
            <a:ext cx="12040643" cy="67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87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663E13-AAFA-FE46-3799-68FCEBF6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53047"/>
            <a:ext cx="11674852" cy="67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6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DFAA0-3DFB-D5E2-1E6B-26A94EDB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8" y="159736"/>
            <a:ext cx="11819644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9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D2160A-0899-5DF9-9237-2465CF435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6" y="868458"/>
            <a:ext cx="10943268" cy="51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97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E1C18-A9BB-8425-F8C0-E0FF370D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978957"/>
            <a:ext cx="10074513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1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7522A-5ADA-3F61-DCF4-9C411CE07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92" y="815113"/>
            <a:ext cx="10112616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2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80C33A-7898-579E-B82E-95D16C14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1A4846-2FF9-3092-D784-FE20FE375A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Azure AKS Network</a:t>
            </a:r>
          </a:p>
          <a:p>
            <a:pPr>
              <a:spcAft>
                <a:spcPts val="600"/>
              </a:spcAft>
            </a:pPr>
            <a:r>
              <a:rPr lang="en-US" dirty="0"/>
              <a:t>AKS with </a:t>
            </a:r>
            <a:r>
              <a:rPr lang="en-US" dirty="0" err="1"/>
              <a:t>Kubenet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sz="2800" dirty="0"/>
              <a:t>AKS with Azure Network</a:t>
            </a:r>
          </a:p>
          <a:p>
            <a:pPr>
              <a:spcAft>
                <a:spcPts val="600"/>
              </a:spcAft>
            </a:pPr>
            <a:r>
              <a:rPr lang="en-US" dirty="0"/>
              <a:t>Networking Options with AKS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7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4F45-8E03-41AA-8017-FC685C00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700803"/>
            <a:ext cx="9617273" cy="5456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2E8E5-E4E0-7F7E-F78C-3DA4F1620725}"/>
              </a:ext>
            </a:extLst>
          </p:cNvPr>
          <p:cNvSpPr txBox="1"/>
          <p:nvPr/>
        </p:nvSpPr>
        <p:spPr>
          <a:xfrm>
            <a:off x="293077" y="0"/>
            <a:ext cx="9617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Why to Use </a:t>
            </a:r>
            <a:r>
              <a:rPr lang="en-US" sz="3200" b="1" dirty="0" err="1"/>
              <a:t>Kuebent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35564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7FBA60-CD36-18E0-27C3-0D909BF6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91" y="162405"/>
            <a:ext cx="7491109" cy="5829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1539AC-AC23-B39B-02D4-12C0A2A330AB}"/>
              </a:ext>
            </a:extLst>
          </p:cNvPr>
          <p:cNvSpPr txBox="1"/>
          <p:nvPr/>
        </p:nvSpPr>
        <p:spPr>
          <a:xfrm>
            <a:off x="293077" y="0"/>
            <a:ext cx="9617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Why to Use </a:t>
            </a:r>
            <a:r>
              <a:rPr lang="en-US" sz="3200" b="1" dirty="0" err="1"/>
              <a:t>Kuebent</a:t>
            </a:r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FF952-8BF9-EF09-5486-4F8C82270CE5}"/>
              </a:ext>
            </a:extLst>
          </p:cNvPr>
          <p:cNvSpPr txBox="1"/>
          <p:nvPr/>
        </p:nvSpPr>
        <p:spPr>
          <a:xfrm>
            <a:off x="7455878" y="1066800"/>
            <a:ext cx="4595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When only Requirement to pod to pod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5386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1C6AC2-779C-3086-472D-E342E44A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37" y="2190402"/>
            <a:ext cx="6472474" cy="565091"/>
          </a:xfrm>
        </p:spPr>
        <p:txBody>
          <a:bodyPr/>
          <a:lstStyle/>
          <a:p>
            <a:r>
              <a:rPr lang="en-GB" dirty="0"/>
              <a:t>AKS With Azure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6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BB99CB-D54B-90F1-C8C3-B36DE4F6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30" y="1020871"/>
            <a:ext cx="853514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00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67BA4-5A64-9D97-094E-72CA1659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481" y="1036112"/>
            <a:ext cx="8055038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9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CDD021-9289-BD4D-9163-CEF14DB1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8" y="304303"/>
            <a:ext cx="9844807" cy="567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42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719B8B-6B73-A1F9-952F-6DC9E915D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6682"/>
            <a:ext cx="9891115" cy="570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93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FF297-8D96-AE84-66AC-FF18DF02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20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783ECC-630B-6F44-9873-6CBC3F0CF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54642"/>
            <a:ext cx="11453446" cy="672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6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74A36-1D4F-9C20-5010-285290DD4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7" y="0"/>
            <a:ext cx="12654064" cy="66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1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B3455-99E7-B812-9543-6373B8A8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41" y="207719"/>
            <a:ext cx="11222610" cy="515443"/>
          </a:xfrm>
        </p:spPr>
        <p:txBody>
          <a:bodyPr/>
          <a:lstStyle/>
          <a:p>
            <a:r>
              <a:rPr lang="en-US" dirty="0"/>
              <a:t>A Scenario for AKS 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39D7B-2951-3781-3399-53F3D758178D}"/>
              </a:ext>
            </a:extLst>
          </p:cNvPr>
          <p:cNvSpPr txBox="1"/>
          <p:nvPr/>
        </p:nvSpPr>
        <p:spPr>
          <a:xfrm>
            <a:off x="307731" y="888023"/>
            <a:ext cx="1122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Abc</a:t>
            </a:r>
            <a:r>
              <a:rPr lang="en-US" dirty="0"/>
              <a:t> Ltd , already using Azure and details is here </a:t>
            </a:r>
          </a:p>
          <a:p>
            <a:r>
              <a:rPr lang="en-US" dirty="0"/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AD2A6C-94F0-06CC-2327-4B14D0BBD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99" y="1277661"/>
            <a:ext cx="885825" cy="843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3C0F8C-0201-C383-B946-6070A60AA607}"/>
              </a:ext>
            </a:extLst>
          </p:cNvPr>
          <p:cNvSpPr txBox="1"/>
          <p:nvPr/>
        </p:nvSpPr>
        <p:spPr>
          <a:xfrm>
            <a:off x="5139286" y="1277661"/>
            <a:ext cx="1913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 App (Subscription)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4B4BFB-3ACE-EAA4-A34C-44597FDD0796}"/>
              </a:ext>
            </a:extLst>
          </p:cNvPr>
          <p:cNvSpPr/>
          <p:nvPr/>
        </p:nvSpPr>
        <p:spPr>
          <a:xfrm>
            <a:off x="7359775" y="2538015"/>
            <a:ext cx="949569" cy="3400108"/>
          </a:xfrm>
          <a:prstGeom prst="rect">
            <a:avLst/>
          </a:prstGeom>
          <a:solidFill>
            <a:schemeClr val="bg1"/>
          </a:solidFill>
          <a:ln cmpd="dbl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3A8D6-39B1-435A-FC50-192A49311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543" y="2832353"/>
            <a:ext cx="502034" cy="502034"/>
          </a:xfrm>
          <a:prstGeom prst="rect">
            <a:avLst/>
          </a:prstGeom>
        </p:spPr>
      </p:pic>
      <p:pic>
        <p:nvPicPr>
          <p:cNvPr id="1026" name="Picture 2" descr="VPN Gateway Microsoft Azure Mono, 56% OFF">
            <a:extLst>
              <a:ext uri="{FF2B5EF4-FFF2-40B4-BE49-F238E27FC236}">
                <a16:creationId xmlns:a16="http://schemas.microsoft.com/office/drawing/2014/main" id="{A24BE530-505F-91BF-4263-666400FA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019" y="3983508"/>
            <a:ext cx="502034" cy="57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27428-38D1-5B94-934E-3B145092A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223" y="3429000"/>
            <a:ext cx="1092863" cy="5737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A0C632-51AA-541F-918E-98A2E12E922C}"/>
              </a:ext>
            </a:extLst>
          </p:cNvPr>
          <p:cNvSpPr/>
          <p:nvPr/>
        </p:nvSpPr>
        <p:spPr>
          <a:xfrm>
            <a:off x="1176465" y="2510408"/>
            <a:ext cx="5429483" cy="3297310"/>
          </a:xfrm>
          <a:prstGeom prst="rect">
            <a:avLst/>
          </a:prstGeom>
          <a:solidFill>
            <a:schemeClr val="bg1"/>
          </a:solidFill>
          <a:ln cmpd="dbl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7FBEBE-B4E1-846B-44C4-6F5A3DB2D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8185" y="2933678"/>
            <a:ext cx="719761" cy="7197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ABBAAA-2032-501F-82AA-68CE9EA9C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0634" y="3587920"/>
            <a:ext cx="949570" cy="949570"/>
          </a:xfrm>
          <a:prstGeom prst="rect">
            <a:avLst/>
          </a:prstGeom>
        </p:spPr>
      </p:pic>
      <p:pic>
        <p:nvPicPr>
          <p:cNvPr id="1028" name="Picture 4" descr="Azure Application Insights. Introduce and Practice | by LAI TOCA | Medium">
            <a:extLst>
              <a:ext uri="{FF2B5EF4-FFF2-40B4-BE49-F238E27FC236}">
                <a16:creationId xmlns:a16="http://schemas.microsoft.com/office/drawing/2014/main" id="{2D923A4B-83A9-BEE4-9EAC-9AA2693E3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00" y="4525767"/>
            <a:ext cx="1821289" cy="80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CFA87-B17B-F035-35F1-817858FB1A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8164" y="3729840"/>
            <a:ext cx="1081087" cy="108108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DE314B-59FF-B64C-0FDF-D73C60F3BEEF}"/>
              </a:ext>
            </a:extLst>
          </p:cNvPr>
          <p:cNvCxnSpPr>
            <a:stCxn id="1026" idx="3"/>
          </p:cNvCxnSpPr>
          <p:nvPr/>
        </p:nvCxnSpPr>
        <p:spPr>
          <a:xfrm>
            <a:off x="8138053" y="4270385"/>
            <a:ext cx="2237207" cy="197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09C299-4704-A821-4B92-7DCF3F5E6270}"/>
              </a:ext>
            </a:extLst>
          </p:cNvPr>
          <p:cNvSpPr txBox="1"/>
          <p:nvPr/>
        </p:nvSpPr>
        <p:spPr>
          <a:xfrm>
            <a:off x="9223394" y="362162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687286-E508-06D5-FB64-A5907B85E9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9567" y="2845777"/>
            <a:ext cx="674077" cy="6740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242F0F-BB08-1EA0-DA87-EBF3A0285A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7595" y="2861896"/>
            <a:ext cx="674077" cy="6740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E3ABB9D-099F-705B-36E4-CC89320CF3FD}"/>
              </a:ext>
            </a:extLst>
          </p:cNvPr>
          <p:cNvSpPr/>
          <p:nvPr/>
        </p:nvSpPr>
        <p:spPr>
          <a:xfrm>
            <a:off x="2347546" y="2842125"/>
            <a:ext cx="1902263" cy="169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6D518D-6E70-70A0-1D2E-01DA1146ABD0}"/>
              </a:ext>
            </a:extLst>
          </p:cNvPr>
          <p:cNvSpPr/>
          <p:nvPr/>
        </p:nvSpPr>
        <p:spPr>
          <a:xfrm>
            <a:off x="4492029" y="2861896"/>
            <a:ext cx="1902263" cy="169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76C0CB-510F-4815-844E-9CD6C9A0F8C7}"/>
              </a:ext>
            </a:extLst>
          </p:cNvPr>
          <p:cNvSpPr/>
          <p:nvPr/>
        </p:nvSpPr>
        <p:spPr>
          <a:xfrm>
            <a:off x="7489414" y="2768094"/>
            <a:ext cx="713810" cy="18426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70FFA63-5279-8E40-F080-4C1EC457D4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11986" y="4940750"/>
            <a:ext cx="1181100" cy="62007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96889D-6A4E-30B5-DC39-23BEE9C5741A}"/>
              </a:ext>
            </a:extLst>
          </p:cNvPr>
          <p:cNvSpPr/>
          <p:nvPr/>
        </p:nvSpPr>
        <p:spPr>
          <a:xfrm>
            <a:off x="7489414" y="4674991"/>
            <a:ext cx="754527" cy="10114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A05C09-A959-BC9E-79EF-A1C966FC7502}"/>
              </a:ext>
            </a:extLst>
          </p:cNvPr>
          <p:cNvSpPr txBox="1"/>
          <p:nvPr/>
        </p:nvSpPr>
        <p:spPr>
          <a:xfrm>
            <a:off x="5013718" y="2564562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App Subnet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D0987D-4AC9-A78F-3722-6EB06C88CC10}"/>
              </a:ext>
            </a:extLst>
          </p:cNvPr>
          <p:cNvSpPr txBox="1"/>
          <p:nvPr/>
        </p:nvSpPr>
        <p:spPr>
          <a:xfrm>
            <a:off x="2527545" y="2559101"/>
            <a:ext cx="1391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Backend  Subnet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AA8F2F-8959-3792-CCF9-FC6BF979D911}"/>
              </a:ext>
            </a:extLst>
          </p:cNvPr>
          <p:cNvSpPr txBox="1"/>
          <p:nvPr/>
        </p:nvSpPr>
        <p:spPr>
          <a:xfrm>
            <a:off x="4844011" y="5843442"/>
            <a:ext cx="13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 </a:t>
            </a:r>
            <a:r>
              <a:rPr lang="en-US" b="1" dirty="0" err="1"/>
              <a:t>VNet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F802FC-D7F3-8668-62BF-61494BB1A41E}"/>
              </a:ext>
            </a:extLst>
          </p:cNvPr>
          <p:cNvSpPr txBox="1"/>
          <p:nvPr/>
        </p:nvSpPr>
        <p:spPr>
          <a:xfrm>
            <a:off x="7052713" y="5938123"/>
            <a:ext cx="174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Network </a:t>
            </a:r>
            <a:r>
              <a:rPr lang="en-US" b="1" dirty="0" err="1"/>
              <a:t>VNet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1EDA1D-3350-5ECC-F877-1DC9DEA94CE3}"/>
              </a:ext>
            </a:extLst>
          </p:cNvPr>
          <p:cNvSpPr txBox="1"/>
          <p:nvPr/>
        </p:nvSpPr>
        <p:spPr>
          <a:xfrm>
            <a:off x="7375939" y="2538015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Net-Subnet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B58869-794C-44C2-3B01-9AB5710EB322}"/>
              </a:ext>
            </a:extLst>
          </p:cNvPr>
          <p:cNvSpPr txBox="1"/>
          <p:nvPr/>
        </p:nvSpPr>
        <p:spPr>
          <a:xfrm>
            <a:off x="7461960" y="5686582"/>
            <a:ext cx="9348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Bastion Sub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1152D6-07BA-812C-064B-F682266853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15535" y="2392521"/>
            <a:ext cx="499510" cy="6177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8DF2492-5084-1177-E82E-0826D739E0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24369" y="633415"/>
            <a:ext cx="1594338" cy="326964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AF8E6A-0AA6-3DC8-3733-C7E46340BD5C}"/>
              </a:ext>
            </a:extLst>
          </p:cNvPr>
          <p:cNvCxnSpPr/>
          <p:nvPr/>
        </p:nvCxnSpPr>
        <p:spPr>
          <a:xfrm flipH="1" flipV="1">
            <a:off x="9970477" y="1211188"/>
            <a:ext cx="948230" cy="1484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A1CA9D2-4035-15F3-C6E9-F29D0055AC1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8085577" y="1183094"/>
            <a:ext cx="1588007" cy="19002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1C558B8-17A2-DC52-A2D8-2AD839636AE6}"/>
              </a:ext>
            </a:extLst>
          </p:cNvPr>
          <p:cNvCxnSpPr>
            <a:cxnSpLocks/>
          </p:cNvCxnSpPr>
          <p:nvPr/>
        </p:nvCxnSpPr>
        <p:spPr>
          <a:xfrm>
            <a:off x="5773331" y="3198934"/>
            <a:ext cx="1926639" cy="3889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E7F366-145A-8894-E78B-75E2BD33961B}"/>
              </a:ext>
            </a:extLst>
          </p:cNvPr>
          <p:cNvCxnSpPr>
            <a:cxnSpLocks/>
          </p:cNvCxnSpPr>
          <p:nvPr/>
        </p:nvCxnSpPr>
        <p:spPr>
          <a:xfrm flipV="1">
            <a:off x="5796318" y="3762662"/>
            <a:ext cx="1900154" cy="2559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DD2D5D82-1B6F-4234-D88D-88550CEFB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4203" y="3725221"/>
            <a:ext cx="719761" cy="71976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53E54A4-EEFC-B95E-3BEB-9A22F84C4D3A}"/>
              </a:ext>
            </a:extLst>
          </p:cNvPr>
          <p:cNvSpPr txBox="1"/>
          <p:nvPr/>
        </p:nvSpPr>
        <p:spPr>
          <a:xfrm>
            <a:off x="5719319" y="2901600"/>
            <a:ext cx="769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/Product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457655-5EA7-36DF-A468-6F3CB4AD4B8E}"/>
              </a:ext>
            </a:extLst>
          </p:cNvPr>
          <p:cNvSpPr txBox="1"/>
          <p:nvPr/>
        </p:nvSpPr>
        <p:spPr>
          <a:xfrm>
            <a:off x="5746316" y="3670278"/>
            <a:ext cx="720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</a:rPr>
              <a:t>/Service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E784E7-BE72-D7D4-2A10-F7EAF70F5F44}"/>
              </a:ext>
            </a:extLst>
          </p:cNvPr>
          <p:cNvCxnSpPr/>
          <p:nvPr/>
        </p:nvCxnSpPr>
        <p:spPr>
          <a:xfrm flipH="1">
            <a:off x="3464169" y="3429000"/>
            <a:ext cx="1675117" cy="3720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4BB8F05-3292-B0E5-D2FB-5877508EEF92}"/>
              </a:ext>
            </a:extLst>
          </p:cNvPr>
          <p:cNvCxnSpPr>
            <a:cxnSpLocks/>
          </p:cNvCxnSpPr>
          <p:nvPr/>
        </p:nvCxnSpPr>
        <p:spPr>
          <a:xfrm flipH="1" flipV="1">
            <a:off x="3501305" y="3942492"/>
            <a:ext cx="1789650" cy="2024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147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1C6AC2-779C-3086-472D-E342E44A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37" y="2190402"/>
            <a:ext cx="6472474" cy="565091"/>
          </a:xfrm>
        </p:spPr>
        <p:txBody>
          <a:bodyPr/>
          <a:lstStyle/>
          <a:p>
            <a:r>
              <a:rPr lang="en-GB" dirty="0"/>
              <a:t>AKS Networking Option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4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D8D4B-E3AA-D198-FF2E-421929C5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854"/>
            <a:ext cx="10668000" cy="68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1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202FB-F697-3A4C-D002-643380EF6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5" y="259435"/>
            <a:ext cx="10070123" cy="65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57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820A6-7281-C82D-E5A1-8215E2592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0" y="317631"/>
            <a:ext cx="11039420" cy="62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37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587D1-735A-2AE7-7641-B2FDE112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98215" cy="70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66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BCC8C-C56A-6E81-C67E-66C864E2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1" y="109392"/>
            <a:ext cx="11750133" cy="666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20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F609C-9E37-29ED-F6BE-4400D548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8" y="148955"/>
            <a:ext cx="11826047" cy="662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3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F35C0-D261-9258-2FFF-66F5F297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139445"/>
            <a:ext cx="12051323" cy="67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1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9DAB8-6193-8E6E-4E32-AB7DFC96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11" y="131365"/>
            <a:ext cx="11900489" cy="688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79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9DBB8-F862-E1A8-7EE8-232C20477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9078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B3455-99E7-B812-9543-6373B8A8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59" y="136935"/>
            <a:ext cx="11222610" cy="515443"/>
          </a:xfrm>
        </p:spPr>
        <p:txBody>
          <a:bodyPr/>
          <a:lstStyle/>
          <a:p>
            <a:r>
              <a:rPr lang="en-US" dirty="0"/>
              <a:t>Proposed Deployment.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F0502-D8FA-AC7A-97F0-3E70DEB71099}"/>
              </a:ext>
            </a:extLst>
          </p:cNvPr>
          <p:cNvSpPr txBox="1"/>
          <p:nvPr/>
        </p:nvSpPr>
        <p:spPr>
          <a:xfrm>
            <a:off x="307731" y="888023"/>
            <a:ext cx="1122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Abc</a:t>
            </a:r>
            <a:r>
              <a:rPr lang="en-US" dirty="0"/>
              <a:t> Ltd , already using Azure and details is here </a:t>
            </a:r>
          </a:p>
          <a:p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4F0A5-8BCE-3D6F-CA6D-410C84B8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99" y="1277661"/>
            <a:ext cx="885825" cy="843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C11C4-FE1B-5959-6C39-AAD9314ED41E}"/>
              </a:ext>
            </a:extLst>
          </p:cNvPr>
          <p:cNvSpPr txBox="1"/>
          <p:nvPr/>
        </p:nvSpPr>
        <p:spPr>
          <a:xfrm>
            <a:off x="5139286" y="1277661"/>
            <a:ext cx="1913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 App (Subscription)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55F9D-5F6A-6BA4-E5C3-067BE6AA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164" y="3729840"/>
            <a:ext cx="1081087" cy="108108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A5FDB1-6C97-A1C2-84BE-134853D6D808}"/>
              </a:ext>
            </a:extLst>
          </p:cNvPr>
          <p:cNvCxnSpPr>
            <a:stCxn id="8" idx="3"/>
          </p:cNvCxnSpPr>
          <p:nvPr/>
        </p:nvCxnSpPr>
        <p:spPr>
          <a:xfrm>
            <a:off x="8019023" y="3281026"/>
            <a:ext cx="2356237" cy="10090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6F1B1C-2A79-28D7-CAA9-C2215E62DBF0}"/>
              </a:ext>
            </a:extLst>
          </p:cNvPr>
          <p:cNvSpPr txBox="1"/>
          <p:nvPr/>
        </p:nvSpPr>
        <p:spPr>
          <a:xfrm>
            <a:off x="9223394" y="3621626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9739E4C-98DC-1F79-9CF7-08D1517DF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5535" y="2392521"/>
            <a:ext cx="499510" cy="6177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C6BDF6-22C8-750A-46AF-38A6F3470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369" y="633415"/>
            <a:ext cx="1594338" cy="32696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D65F9B-6280-B39F-9B4B-4886E0EAF758}"/>
              </a:ext>
            </a:extLst>
          </p:cNvPr>
          <p:cNvCxnSpPr/>
          <p:nvPr/>
        </p:nvCxnSpPr>
        <p:spPr>
          <a:xfrm flipH="1" flipV="1">
            <a:off x="9970477" y="1211188"/>
            <a:ext cx="948230" cy="1484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AA3B32-676A-0016-BDCB-B5C33EDC6B06}"/>
              </a:ext>
            </a:extLst>
          </p:cNvPr>
          <p:cNvGrpSpPr/>
          <p:nvPr/>
        </p:nvGrpSpPr>
        <p:grpSpPr>
          <a:xfrm>
            <a:off x="266646" y="1769999"/>
            <a:ext cx="8341945" cy="2766781"/>
            <a:chOff x="-466508" y="1979693"/>
            <a:chExt cx="9258938" cy="41943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7051AD-5EBF-3CD9-4596-4378E274B908}"/>
                </a:ext>
              </a:extLst>
            </p:cNvPr>
            <p:cNvSpPr/>
            <p:nvPr/>
          </p:nvSpPr>
          <p:spPr>
            <a:xfrm>
              <a:off x="7359775" y="2538015"/>
              <a:ext cx="949569" cy="3400108"/>
            </a:xfrm>
            <a:prstGeom prst="rect">
              <a:avLst/>
            </a:prstGeom>
            <a:solidFill>
              <a:schemeClr val="bg1"/>
            </a:solidFill>
            <a:ln cmpd="dbl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0E6CDC-A84F-C4F4-E45A-4C8B02B0B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3543" y="2832353"/>
              <a:ext cx="502034" cy="502034"/>
            </a:xfrm>
            <a:prstGeom prst="rect">
              <a:avLst/>
            </a:prstGeom>
          </p:spPr>
        </p:pic>
        <p:pic>
          <p:nvPicPr>
            <p:cNvPr id="8" name="Picture 2" descr="VPN Gateway Microsoft Azure Mono, 56% OFF">
              <a:extLst>
                <a:ext uri="{FF2B5EF4-FFF2-40B4-BE49-F238E27FC236}">
                  <a16:creationId xmlns:a16="http://schemas.microsoft.com/office/drawing/2014/main" id="{685ECF1B-496A-BF13-D6CF-ACDAA6320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6019" y="3983508"/>
              <a:ext cx="502034" cy="573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8B20C2-C541-93AE-5ED1-5538704B3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00223" y="3429000"/>
              <a:ext cx="1092863" cy="57375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13A503-F009-2EED-DEC1-2DF99F367F6C}"/>
                </a:ext>
              </a:extLst>
            </p:cNvPr>
            <p:cNvSpPr/>
            <p:nvPr/>
          </p:nvSpPr>
          <p:spPr>
            <a:xfrm>
              <a:off x="1417774" y="2496252"/>
              <a:ext cx="5429483" cy="2837224"/>
            </a:xfrm>
            <a:prstGeom prst="rect">
              <a:avLst/>
            </a:prstGeom>
            <a:solidFill>
              <a:schemeClr val="bg1"/>
            </a:solidFill>
            <a:ln cmpd="dbl"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637DA2-C632-011C-6FA7-A25BE8922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28185" y="2933678"/>
              <a:ext cx="719761" cy="7197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43D869-41BE-3109-AED3-C3E6750FC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30634" y="3587920"/>
              <a:ext cx="949570" cy="949570"/>
            </a:xfrm>
            <a:prstGeom prst="rect">
              <a:avLst/>
            </a:prstGeom>
          </p:spPr>
        </p:pic>
        <p:pic>
          <p:nvPicPr>
            <p:cNvPr id="13" name="Picture 4" descr="Azure Application Insights. Introduce and Practice | by LAI TOCA | Medium">
              <a:extLst>
                <a:ext uri="{FF2B5EF4-FFF2-40B4-BE49-F238E27FC236}">
                  <a16:creationId xmlns:a16="http://schemas.microsoft.com/office/drawing/2014/main" id="{FBFC6791-74F5-4101-FA7A-E67F57DEA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6508" y="5366380"/>
              <a:ext cx="1821289" cy="807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5CFA57D-BB0A-6D6B-70BD-B5F16250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59567" y="2845777"/>
              <a:ext cx="674077" cy="67407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C58054-E9D7-03D1-764B-84EBEC8B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97595" y="2861896"/>
              <a:ext cx="674077" cy="67407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103D88-85F1-9F78-DB4E-6D494B692A86}"/>
                </a:ext>
              </a:extLst>
            </p:cNvPr>
            <p:cNvSpPr/>
            <p:nvPr/>
          </p:nvSpPr>
          <p:spPr>
            <a:xfrm>
              <a:off x="2347546" y="2842125"/>
              <a:ext cx="1902263" cy="16953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52F09A-CAE4-7576-CA2E-42D1D187444C}"/>
                </a:ext>
              </a:extLst>
            </p:cNvPr>
            <p:cNvSpPr/>
            <p:nvPr/>
          </p:nvSpPr>
          <p:spPr>
            <a:xfrm>
              <a:off x="4492029" y="2861896"/>
              <a:ext cx="1902263" cy="16953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92C1CD-4D5A-5CB5-0F4C-3E526AEC52E4}"/>
                </a:ext>
              </a:extLst>
            </p:cNvPr>
            <p:cNvSpPr/>
            <p:nvPr/>
          </p:nvSpPr>
          <p:spPr>
            <a:xfrm>
              <a:off x="7489414" y="2768094"/>
              <a:ext cx="713810" cy="18426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BD1CDA9-60AE-D53F-07E0-A079DBAA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11986" y="4940750"/>
              <a:ext cx="1181100" cy="620078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258366-91FE-EAFE-FEB6-AC321945F92C}"/>
                </a:ext>
              </a:extLst>
            </p:cNvPr>
            <p:cNvSpPr/>
            <p:nvPr/>
          </p:nvSpPr>
          <p:spPr>
            <a:xfrm>
              <a:off x="7489414" y="4674991"/>
              <a:ext cx="754527" cy="10114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C644CB-3F8B-078A-5B63-65FFF971598C}"/>
                </a:ext>
              </a:extLst>
            </p:cNvPr>
            <p:cNvSpPr txBox="1"/>
            <p:nvPr/>
          </p:nvSpPr>
          <p:spPr>
            <a:xfrm>
              <a:off x="5013718" y="2564562"/>
              <a:ext cx="9669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0000"/>
                  </a:solidFill>
                </a:rPr>
                <a:t>App Subnet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9954C-C869-9A96-65AC-DF572A3E3B50}"/>
                </a:ext>
              </a:extLst>
            </p:cNvPr>
            <p:cNvSpPr txBox="1"/>
            <p:nvPr/>
          </p:nvSpPr>
          <p:spPr>
            <a:xfrm>
              <a:off x="2527545" y="2559101"/>
              <a:ext cx="13911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Backend  Subnet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CE79FC-2A85-A8EE-362E-79C989398F4A}"/>
                </a:ext>
              </a:extLst>
            </p:cNvPr>
            <p:cNvSpPr txBox="1"/>
            <p:nvPr/>
          </p:nvSpPr>
          <p:spPr>
            <a:xfrm>
              <a:off x="5459439" y="4777944"/>
              <a:ext cx="1315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Prod </a:t>
              </a:r>
              <a:r>
                <a:rPr lang="en-US" b="1" dirty="0" err="1"/>
                <a:t>VNet</a:t>
              </a:r>
              <a:endParaRPr lang="en-US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053D6C-E52D-3C1D-DD21-0EC766F2B589}"/>
                </a:ext>
              </a:extLst>
            </p:cNvPr>
            <p:cNvSpPr txBox="1"/>
            <p:nvPr/>
          </p:nvSpPr>
          <p:spPr>
            <a:xfrm>
              <a:off x="7049195" y="1979693"/>
              <a:ext cx="1743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Network </a:t>
              </a:r>
              <a:r>
                <a:rPr lang="en-US" b="1" dirty="0" err="1"/>
                <a:t>VNet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222DF-3BA6-B8E4-0E00-A0DDA68F0490}"/>
                </a:ext>
              </a:extLst>
            </p:cNvPr>
            <p:cNvSpPr txBox="1"/>
            <p:nvPr/>
          </p:nvSpPr>
          <p:spPr>
            <a:xfrm>
              <a:off x="7375939" y="2538015"/>
              <a:ext cx="9172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</a:rPr>
                <a:t>Net-Subnet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42B97-2C97-E20E-5AC9-57F207C102F0}"/>
                </a:ext>
              </a:extLst>
            </p:cNvPr>
            <p:cNvSpPr txBox="1"/>
            <p:nvPr/>
          </p:nvSpPr>
          <p:spPr>
            <a:xfrm>
              <a:off x="7461960" y="5686582"/>
              <a:ext cx="93487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FF0000"/>
                  </a:solidFill>
                </a:rPr>
                <a:t>Bastion Sub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2304D04-0F2E-7042-DC86-35176A203D0C}"/>
                </a:ext>
              </a:extLst>
            </p:cNvPr>
            <p:cNvCxnSpPr>
              <a:cxnSpLocks/>
            </p:cNvCxnSpPr>
            <p:nvPr/>
          </p:nvCxnSpPr>
          <p:spPr>
            <a:xfrm>
              <a:off x="5773331" y="3198934"/>
              <a:ext cx="1926639" cy="3889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96D150-677E-B108-0658-07122A7D6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6318" y="3762662"/>
              <a:ext cx="1900154" cy="25599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CBA3C1F-8845-25F9-12CB-00EC7CD6A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74203" y="3725221"/>
              <a:ext cx="719761" cy="71976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EE1128-722E-F229-19C3-9ADFDB180FBA}"/>
                </a:ext>
              </a:extLst>
            </p:cNvPr>
            <p:cNvSpPr txBox="1"/>
            <p:nvPr/>
          </p:nvSpPr>
          <p:spPr>
            <a:xfrm>
              <a:off x="5719319" y="2901600"/>
              <a:ext cx="7697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</a:rPr>
                <a:t>/Product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68F76F4-65B6-1BA6-F16D-DDCB8F05C0CB}"/>
                </a:ext>
              </a:extLst>
            </p:cNvPr>
            <p:cNvSpPr txBox="1"/>
            <p:nvPr/>
          </p:nvSpPr>
          <p:spPr>
            <a:xfrm>
              <a:off x="5746316" y="3670278"/>
              <a:ext cx="7200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C00000"/>
                  </a:solidFill>
                </a:rPr>
                <a:t>/Service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CE1142-71C3-F88C-BFFD-3F13245DC65D}"/>
                </a:ext>
              </a:extLst>
            </p:cNvPr>
            <p:cNvCxnSpPr/>
            <p:nvPr/>
          </p:nvCxnSpPr>
          <p:spPr>
            <a:xfrm flipH="1">
              <a:off x="3464169" y="3429000"/>
              <a:ext cx="1675117" cy="3720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BE18F50-DDF9-BF11-76D3-2C27CE269D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1305" y="3942492"/>
              <a:ext cx="1789650" cy="2024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1B7CE8D-826A-9C1B-2195-923973DF8A71}"/>
              </a:ext>
            </a:extLst>
          </p:cNvPr>
          <p:cNvSpPr/>
          <p:nvPr/>
        </p:nvSpPr>
        <p:spPr>
          <a:xfrm>
            <a:off x="2072554" y="4632419"/>
            <a:ext cx="5247604" cy="1871540"/>
          </a:xfrm>
          <a:prstGeom prst="rect">
            <a:avLst/>
          </a:prstGeom>
          <a:solidFill>
            <a:schemeClr val="bg1"/>
          </a:solidFill>
          <a:ln cmpd="dbl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12682C-3806-AAEA-7DA8-2BD5C417DAAA}"/>
              </a:ext>
            </a:extLst>
          </p:cNvPr>
          <p:cNvSpPr/>
          <p:nvPr/>
        </p:nvSpPr>
        <p:spPr>
          <a:xfrm>
            <a:off x="2788733" y="4609279"/>
            <a:ext cx="1713866" cy="18253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7B8E54B-61C5-51C5-0FB6-D0946420E934}"/>
              </a:ext>
            </a:extLst>
          </p:cNvPr>
          <p:cNvSpPr/>
          <p:nvPr/>
        </p:nvSpPr>
        <p:spPr>
          <a:xfrm>
            <a:off x="5508633" y="4622321"/>
            <a:ext cx="926062" cy="11183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3D37CD-DB3F-F284-39ED-F268F51AF392}"/>
              </a:ext>
            </a:extLst>
          </p:cNvPr>
          <p:cNvSpPr txBox="1"/>
          <p:nvPr/>
        </p:nvSpPr>
        <p:spPr>
          <a:xfrm>
            <a:off x="5287823" y="4413409"/>
            <a:ext cx="13676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Ingress Controller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17934E-04BE-8EC5-5BC2-FF4C04A29F1C}"/>
              </a:ext>
            </a:extLst>
          </p:cNvPr>
          <p:cNvSpPr txBox="1"/>
          <p:nvPr/>
        </p:nvSpPr>
        <p:spPr>
          <a:xfrm>
            <a:off x="2910166" y="4386614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AKS Subnet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06F851-7CF7-F8B6-771F-900F053D3995}"/>
              </a:ext>
            </a:extLst>
          </p:cNvPr>
          <p:cNvSpPr txBox="1"/>
          <p:nvPr/>
        </p:nvSpPr>
        <p:spPr>
          <a:xfrm>
            <a:off x="5592428" y="588621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AKS </a:t>
            </a:r>
            <a:r>
              <a:rPr lang="en-US" b="1" dirty="0" err="1"/>
              <a:t>VNet</a:t>
            </a:r>
            <a:endParaRPr lang="en-US" b="1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1B7492-A1C5-7D80-6EB9-A28CD50C7743}"/>
              </a:ext>
            </a:extLst>
          </p:cNvPr>
          <p:cNvCxnSpPr>
            <a:cxnSpLocks/>
          </p:cNvCxnSpPr>
          <p:nvPr/>
        </p:nvCxnSpPr>
        <p:spPr>
          <a:xfrm flipH="1" flipV="1">
            <a:off x="4458903" y="4840922"/>
            <a:ext cx="1331589" cy="2348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3075A6A-CCE2-9C50-1A80-B34B809B18BA}"/>
              </a:ext>
            </a:extLst>
          </p:cNvPr>
          <p:cNvCxnSpPr>
            <a:cxnSpLocks/>
          </p:cNvCxnSpPr>
          <p:nvPr/>
        </p:nvCxnSpPr>
        <p:spPr>
          <a:xfrm flipH="1">
            <a:off x="4550150" y="5291653"/>
            <a:ext cx="982810" cy="288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6E120516-DDF2-058D-0651-A4A05ABD20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0485" y="4829516"/>
            <a:ext cx="675843" cy="675843"/>
          </a:xfrm>
          <a:prstGeom prst="rect">
            <a:avLst/>
          </a:prstGeom>
        </p:spPr>
      </p:pic>
      <p:pic>
        <p:nvPicPr>
          <p:cNvPr id="2050" name="Picture 2" descr="Compare NGINX Ingress Controller Models - NGINX">
            <a:extLst>
              <a:ext uri="{FF2B5EF4-FFF2-40B4-BE49-F238E27FC236}">
                <a16:creationId xmlns:a16="http://schemas.microsoft.com/office/drawing/2014/main" id="{EB6813C8-FF0F-2A38-18BA-266DCF5E6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170" y="4816079"/>
            <a:ext cx="776305" cy="54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97E3B52-4253-6D2E-20A4-BF2175F6B8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3234" y="4701133"/>
            <a:ext cx="480386" cy="48038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9F6B0F1-033B-AEC2-9AAF-DCEA26A1B6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0902" y="5291653"/>
            <a:ext cx="480385" cy="48038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55AEA48-9693-9021-7F09-33BA1C1DFF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50902" y="5796819"/>
            <a:ext cx="480385" cy="48038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09E4ED4-305B-79F9-D518-DBF267DEB621}"/>
              </a:ext>
            </a:extLst>
          </p:cNvPr>
          <p:cNvSpPr txBox="1"/>
          <p:nvPr/>
        </p:nvSpPr>
        <p:spPr>
          <a:xfrm>
            <a:off x="3519964" y="4829516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Customer1NS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57BBE3-9131-4220-225B-29DEA009B8A8}"/>
              </a:ext>
            </a:extLst>
          </p:cNvPr>
          <p:cNvSpPr txBox="1"/>
          <p:nvPr/>
        </p:nvSpPr>
        <p:spPr>
          <a:xfrm>
            <a:off x="3579557" y="5412736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Customer2NS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65C735-8741-9302-6E3C-5FF044593552}"/>
              </a:ext>
            </a:extLst>
          </p:cNvPr>
          <p:cNvSpPr txBox="1"/>
          <p:nvPr/>
        </p:nvSpPr>
        <p:spPr>
          <a:xfrm>
            <a:off x="3572286" y="5913671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Customer3NS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02BE5B4-8523-4A78-1173-AF8EEB5403F7}"/>
              </a:ext>
            </a:extLst>
          </p:cNvPr>
          <p:cNvCxnSpPr>
            <a:cxnSpLocks/>
          </p:cNvCxnSpPr>
          <p:nvPr/>
        </p:nvCxnSpPr>
        <p:spPr>
          <a:xfrm flipH="1">
            <a:off x="4502599" y="5651957"/>
            <a:ext cx="1037598" cy="4244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K8S · Diagrams">
            <a:extLst>
              <a:ext uri="{FF2B5EF4-FFF2-40B4-BE49-F238E27FC236}">
                <a16:creationId xmlns:a16="http://schemas.microsoft.com/office/drawing/2014/main" id="{FA3C61C0-2D65-ADBC-8886-F74C4559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84" y="4715699"/>
            <a:ext cx="459135" cy="4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K8S · Diagrams">
            <a:extLst>
              <a:ext uri="{FF2B5EF4-FFF2-40B4-BE49-F238E27FC236}">
                <a16:creationId xmlns:a16="http://schemas.microsoft.com/office/drawing/2014/main" id="{BA901970-A7B4-C7BE-CCB8-C9AD5C254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19" y="5327028"/>
            <a:ext cx="459135" cy="4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K8S · Diagrams">
            <a:extLst>
              <a:ext uri="{FF2B5EF4-FFF2-40B4-BE49-F238E27FC236}">
                <a16:creationId xmlns:a16="http://schemas.microsoft.com/office/drawing/2014/main" id="{67F20B4A-4FE9-C03B-FBD4-7C8CC2B94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549" y="5812503"/>
            <a:ext cx="459135" cy="45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171B8AC4-76FE-851D-C05C-7AD2C9C103D5}"/>
              </a:ext>
            </a:extLst>
          </p:cNvPr>
          <p:cNvSpPr/>
          <p:nvPr/>
        </p:nvSpPr>
        <p:spPr>
          <a:xfrm>
            <a:off x="2964172" y="4663613"/>
            <a:ext cx="1935247" cy="55387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B1D2C4B-4815-50F2-168E-53ACECE5AF37}"/>
              </a:ext>
            </a:extLst>
          </p:cNvPr>
          <p:cNvSpPr/>
          <p:nvPr/>
        </p:nvSpPr>
        <p:spPr>
          <a:xfrm>
            <a:off x="2959964" y="5246362"/>
            <a:ext cx="1935247" cy="55387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7E8586-084B-6AF5-F03A-F085341811F1}"/>
              </a:ext>
            </a:extLst>
          </p:cNvPr>
          <p:cNvSpPr/>
          <p:nvPr/>
        </p:nvSpPr>
        <p:spPr>
          <a:xfrm>
            <a:off x="2926181" y="5809548"/>
            <a:ext cx="1935247" cy="553871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9528DE6-B4DC-0690-CDBF-5136D7A45C7F}"/>
              </a:ext>
            </a:extLst>
          </p:cNvPr>
          <p:cNvSpPr txBox="1"/>
          <p:nvPr/>
        </p:nvSpPr>
        <p:spPr>
          <a:xfrm>
            <a:off x="5590933" y="5286536"/>
            <a:ext cx="1778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 Namespace </a:t>
            </a:r>
          </a:p>
          <a:p>
            <a:r>
              <a:rPr lang="en-US" sz="1000" b="1" dirty="0"/>
              <a:t> </a:t>
            </a:r>
            <a:r>
              <a:rPr lang="en-US" sz="1000" b="1" dirty="0" err="1"/>
              <a:t>Kube</a:t>
            </a:r>
            <a:r>
              <a:rPr lang="en-US" sz="1000" b="1" dirty="0"/>
              <a:t>-System</a:t>
            </a:r>
          </a:p>
        </p:txBody>
      </p:sp>
      <p:sp>
        <p:nvSpPr>
          <p:cNvPr id="91" name="Arrow: Up-Down 90">
            <a:extLst>
              <a:ext uri="{FF2B5EF4-FFF2-40B4-BE49-F238E27FC236}">
                <a16:creationId xmlns:a16="http://schemas.microsoft.com/office/drawing/2014/main" id="{305BD763-47F9-F331-85AB-0BC1DB21F0E4}"/>
              </a:ext>
            </a:extLst>
          </p:cNvPr>
          <p:cNvSpPr/>
          <p:nvPr/>
        </p:nvSpPr>
        <p:spPr>
          <a:xfrm>
            <a:off x="4410188" y="3990958"/>
            <a:ext cx="317857" cy="512539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Up-Down 93">
            <a:extLst>
              <a:ext uri="{FF2B5EF4-FFF2-40B4-BE49-F238E27FC236}">
                <a16:creationId xmlns:a16="http://schemas.microsoft.com/office/drawing/2014/main" id="{13D3E596-A206-0F77-3B3C-29EEC282BEB6}"/>
              </a:ext>
            </a:extLst>
          </p:cNvPr>
          <p:cNvSpPr/>
          <p:nvPr/>
        </p:nvSpPr>
        <p:spPr>
          <a:xfrm rot="16200000">
            <a:off x="6944352" y="3024026"/>
            <a:ext cx="317857" cy="53279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C371D73-71B7-F5B7-43C4-E6C154F404B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931118" y="2663607"/>
            <a:ext cx="814470" cy="22121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E3F8880-2F43-2BA7-9C08-E1C467467BE2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971744" y="1154021"/>
            <a:ext cx="1601155" cy="134400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050FD6-DBEC-6596-F86C-2AFC9BA14A24}"/>
              </a:ext>
            </a:extLst>
          </p:cNvPr>
          <p:cNvCxnSpPr>
            <a:cxnSpLocks/>
          </p:cNvCxnSpPr>
          <p:nvPr/>
        </p:nvCxnSpPr>
        <p:spPr>
          <a:xfrm flipV="1">
            <a:off x="8063488" y="751627"/>
            <a:ext cx="1425307" cy="1626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BB5CD1-2EFB-67B6-E363-E45850C11729}"/>
              </a:ext>
            </a:extLst>
          </p:cNvPr>
          <p:cNvCxnSpPr>
            <a:cxnSpLocks/>
          </p:cNvCxnSpPr>
          <p:nvPr/>
        </p:nvCxnSpPr>
        <p:spPr>
          <a:xfrm flipH="1" flipV="1">
            <a:off x="9853695" y="1271111"/>
            <a:ext cx="936700" cy="152546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AEF0C7C-1182-A1C9-AEF5-ACA142EAB1D5}"/>
              </a:ext>
            </a:extLst>
          </p:cNvPr>
          <p:cNvSpPr txBox="1"/>
          <p:nvPr/>
        </p:nvSpPr>
        <p:spPr>
          <a:xfrm>
            <a:off x="10422244" y="1671932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Web App Traffic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4B226E4-32AA-6AA9-29AE-038C4F0A669B}"/>
              </a:ext>
            </a:extLst>
          </p:cNvPr>
          <p:cNvSpPr txBox="1"/>
          <p:nvPr/>
        </p:nvSpPr>
        <p:spPr>
          <a:xfrm>
            <a:off x="9460210" y="2185104"/>
            <a:ext cx="930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Container 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App Traffic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5BFA070-B6CC-52DF-E6F5-BE5EE2183766}"/>
                  </a:ext>
                </a:extLst>
              </p14:cNvPr>
              <p14:cNvContentPartPr/>
              <p14:nvPr/>
            </p14:nvContentPartPr>
            <p14:xfrm>
              <a:off x="2147400" y="325440"/>
              <a:ext cx="8355600" cy="6431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5BFA070-B6CC-52DF-E6F5-BE5EE21837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38040" y="316080"/>
                <a:ext cx="8374320" cy="64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61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157CB1-E24A-020B-A45F-59D98B65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0" y="3514705"/>
            <a:ext cx="6472474" cy="565091"/>
          </a:xfrm>
        </p:spPr>
        <p:txBody>
          <a:bodyPr/>
          <a:lstStyle/>
          <a:p>
            <a:r>
              <a:rPr lang="en-US" dirty="0"/>
              <a:t>Azure AKS Network </a:t>
            </a:r>
          </a:p>
        </p:txBody>
      </p:sp>
    </p:spTree>
    <p:extLst>
      <p:ext uri="{BB962C8B-B14F-4D97-AF65-F5344CB8AC3E}">
        <p14:creationId xmlns:p14="http://schemas.microsoft.com/office/powerpoint/2010/main" val="192824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20FEFE-4725-C524-626E-5749757A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78" y="1188526"/>
            <a:ext cx="8573243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226939-622C-87E9-1EBD-8D0248FF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74" y="1447628"/>
            <a:ext cx="8207451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1C6AC2-779C-3086-472D-E342E44A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37" y="2190402"/>
            <a:ext cx="6472474" cy="565091"/>
          </a:xfrm>
        </p:spPr>
        <p:txBody>
          <a:bodyPr/>
          <a:lstStyle/>
          <a:p>
            <a:r>
              <a:rPr lang="en-GB" dirty="0"/>
              <a:t>AKS With </a:t>
            </a:r>
            <a:r>
              <a:rPr lang="en-GB" dirty="0" err="1"/>
              <a:t>Kubenet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75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B3455-99E7-B812-9543-6373B8A8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95" y="272196"/>
            <a:ext cx="11222610" cy="515443"/>
          </a:xfrm>
        </p:spPr>
        <p:txBody>
          <a:bodyPr/>
          <a:lstStyle/>
          <a:p>
            <a:r>
              <a:rPr lang="en-US" sz="6000" dirty="0" err="1"/>
              <a:t>Kubenet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190E8-13C3-523B-FC52-F473BFE5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04" y="1057270"/>
            <a:ext cx="7164803" cy="49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ILT Templat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Widescreen</PresentationFormat>
  <Paragraphs>78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Arial</vt:lpstr>
      <vt:lpstr>Roboto</vt:lpstr>
      <vt:lpstr>Segoe UI</vt:lpstr>
      <vt:lpstr>Segoe UI Semibold</vt:lpstr>
      <vt:lpstr>Office Theme</vt:lpstr>
      <vt:lpstr>AKS Kubernetes networking on Azure </vt:lpstr>
      <vt:lpstr>Agenda</vt:lpstr>
      <vt:lpstr>A Scenario for AKS Deployment</vt:lpstr>
      <vt:lpstr>Proposed Deployment.</vt:lpstr>
      <vt:lpstr>Azure AKS Network </vt:lpstr>
      <vt:lpstr>PowerPoint Presentation</vt:lpstr>
      <vt:lpstr>PowerPoint Presentation</vt:lpstr>
      <vt:lpstr>AKS With Kubenet</vt:lpstr>
      <vt:lpstr>Kubenet</vt:lpstr>
      <vt:lpstr>Kubenet</vt:lpstr>
      <vt:lpstr>Identity Everywhere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AKS With Azure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AKS Networking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2023-12-14T00:17:42Z</dcterms:created>
  <dcterms:modified xsi:type="dcterms:W3CDTF">2024-04-02T05:08:52Z</dcterms:modified>
</cp:coreProperties>
</file>